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6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18000"/>
            <a:ext cx="525737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TAMANHO 12, CENTRALIZADO, NEGRITO.</a:t>
            </a:r>
            <a:endParaRPr dirty="0"/>
          </a:p>
        </p:txBody>
      </p:sp>
      <p:cxnSp>
        <p:nvCxnSpPr>
          <p:cNvPr id="85" name="Google Shape;85;p13"/>
          <p:cNvCxnSpPr/>
          <p:nvPr/>
        </p:nvCxnSpPr>
        <p:spPr>
          <a:xfrm>
            <a:off x="249165" y="1678598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E MÉTODO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975682" y="7631153"/>
            <a:ext cx="908250" cy="200055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objetivos.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122838" y="5982691"/>
            <a:ext cx="2618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do seu material e método.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 </a:t>
            </a:r>
          </a:p>
        </p:txBody>
      </p:sp>
      <p:sp>
        <p:nvSpPr>
          <p:cNvPr id="96" name="Google Shape;96;p13"/>
          <p:cNvSpPr txBox="1"/>
          <p:nvPr/>
        </p:nvSpPr>
        <p:spPr>
          <a:xfrm>
            <a:off x="2932868" y="2862919"/>
            <a:ext cx="24555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seus resultados.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32868" y="7831208"/>
            <a:ext cx="245553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cxnSp>
        <p:nvCxnSpPr>
          <p:cNvPr id="99" name="Google Shape;99;p13"/>
          <p:cNvCxnSpPr/>
          <p:nvPr/>
        </p:nvCxnSpPr>
        <p:spPr>
          <a:xfrm>
            <a:off x="211879" y="2342510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278B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2990715" y="5755379"/>
            <a:ext cx="23976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conclusão.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474063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7904BB76-4B40-4D3A-9649-801EAD578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72" y="2599040"/>
            <a:ext cx="2548375" cy="406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397</Words>
  <Application>Microsoft Office PowerPoint</Application>
  <PresentationFormat>Apresentação na tela (16:10)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Alberto Silva Meira</cp:lastModifiedBy>
  <cp:revision>19</cp:revision>
  <dcterms:modified xsi:type="dcterms:W3CDTF">2025-06-26T01:45:48Z</dcterms:modified>
</cp:coreProperties>
</file>