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15C59D-7089-4453-BCA0-07BDBF0D4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101D00B-93EB-47C0-A600-F7BF49D0C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21890C5D-D8CA-4387-BEBE-D75D5B277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B026-CFFF-4EEE-9BE2-B581DFA8F95C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B98C104-0609-4E3F-B75A-75740A15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E4778EDD-4EBD-4FFB-B19A-17F1F867E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5EFC0-6905-41A1-A0BB-E0B5467FC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3970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CA5C56D-90F0-4BBC-9AD4-521F8021E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80E1958-D5B2-41B2-835D-43B83B3E5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2F13C25C-43DA-4136-81F9-76E43E78C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B026-CFFF-4EEE-9BE2-B581DFA8F95C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1133B90-DEC1-43E7-86C0-171B0360B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2F6DA76C-5AEA-413E-AA28-D77C2BB3F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5EFC0-6905-41A1-A0BB-E0B5467FC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6889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667DECF-9B00-4125-8CB2-422873E9B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DF377A73-378B-485A-8D5E-5119B2755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4E78AE69-5CB5-436D-B31F-F02239C9E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B026-CFFF-4EEE-9BE2-B581DFA8F95C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BA4B048-1795-4FA0-A1CA-7A733AF51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1EF8518-5CAE-4DF4-8058-A38FAC09E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5EFC0-6905-41A1-A0BB-E0B5467FC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028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4E9DF92-EE99-4FA8-972A-C6B764584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BE93A01C-944F-4156-832E-35CCDC6816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4E713D91-DC18-49A0-833B-A7AF12B27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78E6F37B-405F-499A-9427-9EF4F11CD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B026-CFFF-4EEE-9BE2-B581DFA8F95C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BAAAF8A-D588-4AAE-9303-522D9BCB5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3F1794B5-209B-4A24-AE08-D0B6E9435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5EFC0-6905-41A1-A0BB-E0B5467FC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318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C4DD735-C944-4E28-90DA-C9766A092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B6F644C2-E69B-4A77-A3B0-3C1B017D7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45B072BC-F586-4DB3-BEE8-F9A3C2BC0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D5CE4B8A-813F-4858-B11E-CF6ED49679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D0C2E290-02E1-4D86-B8ED-0F7B931176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60401F0A-CB5F-4FDA-BFFF-155D82EC5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B026-CFFF-4EEE-9BE2-B581DFA8F95C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F01FA7E9-75E6-4F87-A209-925764F2C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00601F39-6400-4760-986E-C2699DD2D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5EFC0-6905-41A1-A0BB-E0B5467FC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053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B282B1F-4C14-4A8F-BA98-03028289D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1F69544-C7CE-4C15-858F-C4A258E32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B026-CFFF-4EEE-9BE2-B581DFA8F95C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66AF4B82-E7E9-4AA7-ACFD-38C10137B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5C9BFC48-E300-42C0-A107-7D4FD1388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5EFC0-6905-41A1-A0BB-E0B5467FC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981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7A15CEBF-E2B1-4614-B9B1-28DA82A0B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B026-CFFF-4EEE-9BE2-B581DFA8F95C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66EB90D4-C0F7-4EE1-BED2-F920003D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A719F64-809C-4C0A-BB20-A0C690B7D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5EFC0-6905-41A1-A0BB-E0B5467FC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3403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980BC5D-1E30-4E67-95E3-DF85222EF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0A3ACB06-E5A5-49A4-BCD0-F28076648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803AE5C-FA64-4928-9058-E345982EE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EA6AE912-45BD-4EDA-92F4-425F9CD8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B026-CFFF-4EEE-9BE2-B581DFA8F95C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BC4DD9F-69D7-4402-939A-926497397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9FAAD3C-B137-4872-95B2-CA0FF4CBC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5EFC0-6905-41A1-A0BB-E0B5467FC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9053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563C77E-5F5C-47C2-94E1-42C6A34DA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8EB7816B-3637-456C-8DCE-2B65B87483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0E529D4E-1AC1-4E6E-B6B4-9B2E96E8F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E70D9CE5-574C-414F-8EDD-8940698BC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B026-CFFF-4EEE-9BE2-B581DFA8F95C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7E6D01A-98BF-413A-8B62-510DBE8FA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A656B8B5-706C-4260-A974-ACDD58A5D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5EFC0-6905-41A1-A0BB-E0B5467FC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2905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C4A351C-1976-48D0-B680-F2AAF8C0D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8C1B9F96-ED48-4611-ACEB-7742CD18C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C807E612-2ACF-4346-9F0A-7CBB4D1F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B026-CFFF-4EEE-9BE2-B581DFA8F95C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97F75690-75AA-4380-BE06-8DFAB8F9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DB83CB6-E77D-4FB8-8AE5-D5835621D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5EFC0-6905-41A1-A0BB-E0B5467FC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0386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439A3E40-FF65-49CA-955D-C50CF06E11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786EBA57-15EC-461C-8EBB-37248AE00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6648527-538A-44CA-9E6F-F4D1542D3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B026-CFFF-4EEE-9BE2-B581DFA8F95C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AC775CF-6983-4CC4-A169-AB471BCBB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CC0869C-6C78-43D3-AC47-A56B446B0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5EFC0-6905-41A1-A0BB-E0B5467FC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6828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51486D14-656D-4657-A913-1B050246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CAADF635-D24C-4395-A03A-307E668BF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999EF69F-60E8-4264-B92A-8C25B80EFE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BB026-CFFF-4EEE-9BE2-B581DFA8F95C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A39FEFAA-3C57-444E-BD4D-B1E852EB90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6B3EA180-715C-4187-8D1C-AF1720DDCE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5EFC0-6905-41A1-A0BB-E0B5467FC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117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16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12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856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704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958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8080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Alberto Silva Meira</dc:creator>
  <cp:lastModifiedBy>PC1</cp:lastModifiedBy>
  <cp:revision>1</cp:revision>
  <dcterms:created xsi:type="dcterms:W3CDTF">2025-04-14T22:51:06Z</dcterms:created>
  <dcterms:modified xsi:type="dcterms:W3CDTF">2025-06-26T18:59:11Z</dcterms:modified>
</cp:coreProperties>
</file>