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2" r:id="rId4"/>
    <p:sldId id="263" r:id="rId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5" d="100"/>
          <a:sy n="55" d="100"/>
        </p:scale>
        <p:origin x="614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52E3B12C-DAE2-499C-9393-5C0FD63EF7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13794-F78E-45E8-8617-52CBD742AADD}" type="datetimeFigureOut">
              <a:rPr lang="pt-BR" smtClean="0"/>
              <a:t>25/05/2026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B1EA498F-C83A-4813-9914-C66CC1C70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B0B6B834-8A7F-4E64-BCAB-201B2FD5B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E580D-4CDF-4000-9D21-1EA07020DCD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9590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CA22F15-2608-4473-9749-FCD902CCB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D334DAA3-F66A-459A-8487-11736BBC94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38268A81-C970-4186-88AD-EBD5B1299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13794-F78E-45E8-8617-52CBD742AADD}" type="datetimeFigureOut">
              <a:rPr lang="pt-BR" smtClean="0"/>
              <a:t>25/05/2026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F0547A6A-EEB1-4A5E-BFE4-A212D702C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8AD17A1E-3B51-4F34-82A4-A92A027FA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E580D-4CDF-4000-9D21-1EA07020DCD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534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4F04D62-F6EB-4237-9A83-C5E54CBB5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4EFD4855-6A37-4479-8403-DA4794F74A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F853423E-09CC-4B91-998C-262CFED5F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13794-F78E-45E8-8617-52CBD742AADD}" type="datetimeFigureOut">
              <a:rPr lang="pt-BR" smtClean="0"/>
              <a:t>25/05/2026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1C457176-869F-4C2C-BB17-F3852C4C9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BDF88C6B-DCD6-4C45-B287-8075C83E9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E580D-4CDF-4000-9D21-1EA07020DCD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5249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AEBAA92-D832-45A7-9CEA-6D5DA8615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D9C0D9AA-B8B4-4685-B6CD-89321D4266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xmlns="" id="{B17D1165-2698-4D3B-A98D-731A8A7A29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DD0DDD73-C04F-495C-93D6-9B9C955719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13794-F78E-45E8-8617-52CBD742AADD}" type="datetimeFigureOut">
              <a:rPr lang="pt-BR" smtClean="0"/>
              <a:t>25/05/2026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F1AC7347-0CC7-465A-9FB0-34FED7F19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DC25D355-7FFC-48ED-99E1-A7F33E2A3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E580D-4CDF-4000-9D21-1EA07020DCD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4582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E5E27D0-F458-4A37-BECD-BD1897B2B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5EFBF257-BA4B-4E2B-AD6A-60184241A7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xmlns="" id="{4969CA1A-142C-41AD-B849-E21650ED41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xmlns="" id="{F33677B5-F630-484D-B0FF-D2A059B775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xmlns="" id="{22A82AF6-5030-4933-B938-8B9296806B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xmlns="" id="{11438668-A52C-4712-8B62-01F2E9B9CA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13794-F78E-45E8-8617-52CBD742AADD}" type="datetimeFigureOut">
              <a:rPr lang="pt-BR" smtClean="0"/>
              <a:t>25/05/2026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xmlns="" id="{ADF47ECB-6FE3-4C49-8A7E-AA6D5483E7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xmlns="" id="{29FC3D55-D119-40CC-A32E-CFF0DE152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E580D-4CDF-4000-9D21-1EA07020DCD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924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4EA12EA-40CA-4588-BCF6-598E971A8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xmlns="" id="{35B7C7AC-8BD7-4DD2-B5E3-29CDEFE3B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13794-F78E-45E8-8617-52CBD742AADD}" type="datetimeFigureOut">
              <a:rPr lang="pt-BR" smtClean="0"/>
              <a:t>25/05/2026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xmlns="" id="{CFA3A978-828B-4AAA-AC58-602AFBB42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xmlns="" id="{F1EC2E27-6EC3-40C5-89F2-54A839B9D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E580D-4CDF-4000-9D21-1EA07020DCD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6990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xmlns="" id="{93C06230-49B1-4330-A01B-A7278BA2B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13794-F78E-45E8-8617-52CBD742AADD}" type="datetimeFigureOut">
              <a:rPr lang="pt-BR" smtClean="0"/>
              <a:t>25/05/2026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xmlns="" id="{2252131F-1489-4EBB-9BBB-CE2A4FB05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432E04BD-C19A-4ADD-8AB3-426D82365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E580D-4CDF-4000-9D21-1EA07020DCD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3542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29AD137-6FF0-4406-8F84-5451F3FCA4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906D12F5-1AC9-435E-BC0B-894EBB6EBE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xmlns="" id="{99DC1894-0CB1-4AAF-B03A-5BF1022E8D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C4D64D99-AC41-4F05-AC96-80C7BF544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13794-F78E-45E8-8617-52CBD742AADD}" type="datetimeFigureOut">
              <a:rPr lang="pt-BR" smtClean="0"/>
              <a:t>25/05/2026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96E5D385-25E5-437A-AF12-0C0F5BF07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E5BFB42A-6571-48D3-909F-43F3C1E4E0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E580D-4CDF-4000-9D21-1EA07020DCD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38180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D0D8555-2274-490B-BD3F-838F58D2B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xmlns="" id="{EA31908C-718E-46E2-B6F8-64DB10F3B0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xmlns="" id="{0765C744-25C7-4A51-B48E-32C44D9E0C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D51E8FB1-5878-40C1-ACA8-79CE410C4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13794-F78E-45E8-8617-52CBD742AADD}" type="datetimeFigureOut">
              <a:rPr lang="pt-BR" smtClean="0"/>
              <a:t>25/05/2026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202D9743-919B-4A99-A0CA-0B4EFBB42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43BFF63B-3B48-492B-8F53-E39D547FB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E580D-4CDF-4000-9D21-1EA07020DCD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811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8528796-1C00-4A55-B761-929523FE3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xmlns="" id="{7F12298A-A899-4AED-B4EF-6E45AA49B9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2BB93B22-749B-4644-93F3-BACBAD2EED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13794-F78E-45E8-8617-52CBD742AADD}" type="datetimeFigureOut">
              <a:rPr lang="pt-BR" smtClean="0"/>
              <a:t>25/05/2026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DE73B6C5-8F71-45D4-B9B3-EADE7A5A9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DDE87481-8B21-4761-A18E-5232C1E18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E580D-4CDF-4000-9D21-1EA07020DCD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1476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B47EFC51-511E-4701-8422-E8F8EE4D4A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xmlns="" id="{E7629E64-31D0-47D6-A1E3-92AC5060F0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6BB710E8-8949-4719-AE45-AC6786AE1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13794-F78E-45E8-8617-52CBD742AADD}" type="datetimeFigureOut">
              <a:rPr lang="pt-BR" smtClean="0"/>
              <a:t>25/05/2026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597F03E4-A1A3-48B9-A270-6AF026040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58764E22-8C46-486A-98D1-68DC38A33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E580D-4CDF-4000-9D21-1EA07020DCD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5400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xmlns="" id="{5ED33B77-FE2A-4FC1-B251-9C7A0F9BE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2FA97549-7B48-4525-AD8C-790C093142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34137CA7-1C19-4278-A0A0-7F7F90735C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513794-F78E-45E8-8617-52CBD742AADD}" type="datetimeFigureOut">
              <a:rPr lang="pt-BR" smtClean="0"/>
              <a:t>25/05/2026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49198432-40C2-4BEA-96D0-7FD8333B09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F964943D-5579-4142-8A6F-93E0FC0D86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6E580D-4CDF-4000-9D21-1EA07020DCD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4795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82052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xmlns="" id="{45E889C7-0BD1-4171-A0F7-8C7F0AA38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xmlns="" id="{FF6A0F3C-A2A6-4D14-A337-B590B088F1E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xmlns="" id="{62380E7F-626C-4919-B1DA-F1A34D18A8F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319661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41532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701437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0</Words>
  <Application>Microsoft Office PowerPoint</Application>
  <PresentationFormat>Widescreen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Alberto Silva Meira</dc:creator>
  <cp:lastModifiedBy>Beatriz</cp:lastModifiedBy>
  <cp:revision>4</cp:revision>
  <dcterms:created xsi:type="dcterms:W3CDTF">2026-03-18T16:38:58Z</dcterms:created>
  <dcterms:modified xsi:type="dcterms:W3CDTF">2026-05-25T15:10:17Z</dcterms:modified>
</cp:coreProperties>
</file>